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  <Override PartName="/ppt/media/media10.m4a" ContentType="audio/unknown"/>
  <Override PartName="/ppt/media/media11.m4a" ContentType="audio/unknown"/>
  <Override PartName="/ppt/media/media12.m4a" ContentType="audio/unknown"/>
  <Override PartName="/ppt/media/media13.m4a" ContentType="audio/unknown"/>
  <Override PartName="/ppt/media/media14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B212C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E2"/>
          </a:solidFill>
        </a:fill>
      </a:tcStyle>
    </a:wholeTbl>
    <a:band2H>
      <a:tcTxStyle b="def" i="def"/>
      <a:tcStyle>
        <a:tcBdr/>
        <a:fill>
          <a:solidFill>
            <a:srgbClr val="E6E8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0D2"/>
          </a:solidFill>
        </a:fill>
      </a:tcStyle>
    </a:wholeTbl>
    <a:band2H>
      <a:tcTxStyle b="def" i="def"/>
      <a:tcStyle>
        <a:tcBdr/>
        <a:fill>
          <a:solidFill>
            <a:srgbClr val="E8E9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1CB"/>
          </a:solidFill>
        </a:fill>
      </a:tcStyle>
    </a:wholeTbl>
    <a:band2H>
      <a:tcTxStyle b="def" i="def"/>
      <a:tcStyle>
        <a:tcBdr/>
        <a:fill>
          <a:solidFill>
            <a:srgbClr val="FC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B212C"/>
        </a:fontRef>
        <a:srgbClr val="1B21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B212C"/>
        </a:fontRef>
        <a:srgbClr val="1B21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B212C"/>
              </a:solidFill>
              <a:prstDash val="solid"/>
              <a:round/>
            </a:ln>
          </a:top>
          <a:bottom>
            <a:ln w="25400" cap="flat">
              <a:solidFill>
                <a:srgbClr val="1B21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B212C"/>
              </a:solidFill>
              <a:prstDash val="solid"/>
              <a:round/>
            </a:ln>
          </a:top>
          <a:bottom>
            <a:ln w="25400" cap="flat">
              <a:solidFill>
                <a:srgbClr val="1B21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B212C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B212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B212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1B212C"/>
              </a:solidFill>
              <a:prstDash val="solid"/>
              <a:round/>
            </a:ln>
          </a:left>
          <a:right>
            <a:ln w="12700" cap="flat">
              <a:solidFill>
                <a:srgbClr val="1B212C"/>
              </a:solidFill>
              <a:prstDash val="solid"/>
              <a:round/>
            </a:ln>
          </a:right>
          <a:top>
            <a:ln w="12700" cap="flat">
              <a:solidFill>
                <a:srgbClr val="1B212C"/>
              </a:solidFill>
              <a:prstDash val="solid"/>
              <a:round/>
            </a:ln>
          </a:top>
          <a:bottom>
            <a:ln w="12700" cap="flat">
              <a:solidFill>
                <a:srgbClr val="1B212C"/>
              </a:solidFill>
              <a:prstDash val="solid"/>
              <a:round/>
            </a:ln>
          </a:bottom>
          <a:insideH>
            <a:ln w="12700" cap="flat">
              <a:solidFill>
                <a:srgbClr val="1B212C"/>
              </a:solidFill>
              <a:prstDash val="solid"/>
              <a:round/>
            </a:ln>
          </a:insideH>
          <a:insideV>
            <a:ln w="12700" cap="flat">
              <a:solidFill>
                <a:srgbClr val="1B212C"/>
              </a:solidFill>
              <a:prstDash val="solid"/>
              <a:round/>
            </a:ln>
          </a:insideV>
        </a:tcBdr>
        <a:fill>
          <a:solidFill>
            <a:srgbClr val="1B212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1B212C"/>
              </a:solidFill>
              <a:prstDash val="solid"/>
              <a:round/>
            </a:ln>
          </a:left>
          <a:right>
            <a:ln w="12700" cap="flat">
              <a:solidFill>
                <a:srgbClr val="1B212C"/>
              </a:solidFill>
              <a:prstDash val="solid"/>
              <a:round/>
            </a:ln>
          </a:right>
          <a:top>
            <a:ln w="12700" cap="flat">
              <a:solidFill>
                <a:srgbClr val="1B212C"/>
              </a:solidFill>
              <a:prstDash val="solid"/>
              <a:round/>
            </a:ln>
          </a:top>
          <a:bottom>
            <a:ln w="12700" cap="flat">
              <a:solidFill>
                <a:srgbClr val="1B212C"/>
              </a:solidFill>
              <a:prstDash val="solid"/>
              <a:round/>
            </a:ln>
          </a:bottom>
          <a:insideH>
            <a:ln w="12700" cap="flat">
              <a:solidFill>
                <a:srgbClr val="1B212C"/>
              </a:solidFill>
              <a:prstDash val="solid"/>
              <a:round/>
            </a:ln>
          </a:insideH>
          <a:insideV>
            <a:ln w="12700" cap="flat">
              <a:solidFill>
                <a:srgbClr val="1B212C"/>
              </a:solidFill>
              <a:prstDash val="solid"/>
              <a:round/>
            </a:ln>
          </a:insideV>
        </a:tcBdr>
        <a:fill>
          <a:solidFill>
            <a:srgbClr val="1B212C">
              <a:alpha val="20000"/>
            </a:srgbClr>
          </a:solidFill>
        </a:fill>
      </a:tcStyle>
    </a:firstCol>
    <a:lastRow>
      <a:tcTxStyle b="on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1B212C"/>
              </a:solidFill>
              <a:prstDash val="solid"/>
              <a:round/>
            </a:ln>
          </a:left>
          <a:right>
            <a:ln w="12700" cap="flat">
              <a:solidFill>
                <a:srgbClr val="1B212C"/>
              </a:solidFill>
              <a:prstDash val="solid"/>
              <a:round/>
            </a:ln>
          </a:right>
          <a:top>
            <a:ln w="50800" cap="flat">
              <a:solidFill>
                <a:srgbClr val="1B212C"/>
              </a:solidFill>
              <a:prstDash val="solid"/>
              <a:round/>
            </a:ln>
          </a:top>
          <a:bottom>
            <a:ln w="12700" cap="flat">
              <a:solidFill>
                <a:srgbClr val="1B212C"/>
              </a:solidFill>
              <a:prstDash val="solid"/>
              <a:round/>
            </a:ln>
          </a:bottom>
          <a:insideH>
            <a:ln w="12700" cap="flat">
              <a:solidFill>
                <a:srgbClr val="1B212C"/>
              </a:solidFill>
              <a:prstDash val="solid"/>
              <a:round/>
            </a:ln>
          </a:insideH>
          <a:insideV>
            <a:ln w="12700" cap="flat">
              <a:solidFill>
                <a:srgbClr val="1B212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B212C"/>
        </a:fontRef>
        <a:srgbClr val="1B212C"/>
      </a:tcTxStyle>
      <a:tcStyle>
        <a:tcBdr>
          <a:left>
            <a:ln w="12700" cap="flat">
              <a:solidFill>
                <a:srgbClr val="1B212C"/>
              </a:solidFill>
              <a:prstDash val="solid"/>
              <a:round/>
            </a:ln>
          </a:left>
          <a:right>
            <a:ln w="12700" cap="flat">
              <a:solidFill>
                <a:srgbClr val="1B212C"/>
              </a:solidFill>
              <a:prstDash val="solid"/>
              <a:round/>
            </a:ln>
          </a:right>
          <a:top>
            <a:ln w="12700" cap="flat">
              <a:solidFill>
                <a:srgbClr val="1B212C"/>
              </a:solidFill>
              <a:prstDash val="solid"/>
              <a:round/>
            </a:ln>
          </a:top>
          <a:bottom>
            <a:ln w="25400" cap="flat">
              <a:solidFill>
                <a:srgbClr val="1B212C"/>
              </a:solidFill>
              <a:prstDash val="solid"/>
              <a:round/>
            </a:ln>
          </a:bottom>
          <a:insideH>
            <a:ln w="12700" cap="flat">
              <a:solidFill>
                <a:srgbClr val="1B212C"/>
              </a:solidFill>
              <a:prstDash val="solid"/>
              <a:round/>
            </a:ln>
          </a:insideH>
          <a:insideV>
            <a:ln w="12700" cap="flat">
              <a:solidFill>
                <a:srgbClr val="1B212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 rot="5400000">
            <a:off x="20000699" y="1347"/>
            <a:ext cx="4383301" cy="4383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30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" name="Google Shape;11;p2"/>
          <p:cNvGrpSpPr/>
          <p:nvPr/>
        </p:nvGrpSpPr>
        <p:grpSpPr>
          <a:xfrm>
            <a:off x="-1" y="1306"/>
            <a:ext cx="13743385" cy="13691904"/>
            <a:chOff x="0" y="0"/>
            <a:chExt cx="13743383" cy="13691902"/>
          </a:xfrm>
        </p:grpSpPr>
        <p:sp>
          <p:nvSpPr>
            <p:cNvPr id="12" name="Google Shape;12;p2"/>
            <p:cNvSpPr/>
            <p:nvPr/>
          </p:nvSpPr>
          <p:spPr>
            <a:xfrm rot="16200000">
              <a:off x="25946" y="-25535"/>
              <a:ext cx="13691505" cy="1374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0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16200000">
              <a:off x="19583" y="3025186"/>
              <a:ext cx="10619366" cy="1065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695"/>
                  </a:moveTo>
                  <a:lnTo>
                    <a:pt x="12695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0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 rot="16200000">
              <a:off x="15428" y="-11440"/>
              <a:ext cx="6110799" cy="613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740877" y="1567582"/>
              <a:ext cx="6133678" cy="611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Title Text"/>
          <p:cNvSpPr txBox="1"/>
          <p:nvPr>
            <p:ph type="title"/>
          </p:nvPr>
        </p:nvSpPr>
        <p:spPr>
          <a:xfrm>
            <a:off x="9432400" y="4209067"/>
            <a:ext cx="13380001" cy="42105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3557200" y="10466467"/>
            <a:ext cx="9255301" cy="1349701"/>
          </a:xfrm>
          <a:prstGeom prst="rect">
            <a:avLst/>
          </a:prstGeom>
        </p:spPr>
        <p:txBody>
          <a:bodyPr/>
          <a:lstStyle>
            <a:lvl1pPr marL="450850" indent="-444500">
              <a:lnSpc>
                <a:spcPct val="100000"/>
              </a:lnSpc>
              <a:buClrTx/>
              <a:buSzTx/>
              <a:buFontTx/>
              <a:buNone/>
            </a:lvl1pPr>
            <a:lvl2pPr marL="450850" indent="50800">
              <a:lnSpc>
                <a:spcPct val="100000"/>
              </a:lnSpc>
              <a:buClrTx/>
              <a:buSzTx/>
              <a:buFontTx/>
              <a:buNone/>
            </a:lvl2pPr>
            <a:lvl3pPr marL="450850" indent="508000">
              <a:lnSpc>
                <a:spcPct val="100000"/>
              </a:lnSpc>
              <a:buClrTx/>
              <a:buSzTx/>
              <a:buFontTx/>
              <a:buNone/>
            </a:lvl3pPr>
            <a:lvl4pPr marL="450850" indent="965200">
              <a:lnSpc>
                <a:spcPct val="100000"/>
              </a:lnSpc>
              <a:buClrTx/>
              <a:buSzTx/>
              <a:buFontTx/>
              <a:buNone/>
            </a:lvl4pPr>
            <a:lvl5pPr marL="450850" indent="14224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06;p11"/>
          <p:cNvGrpSpPr/>
          <p:nvPr/>
        </p:nvGrpSpPr>
        <p:grpSpPr>
          <a:xfrm>
            <a:off x="11750546" y="-1"/>
            <a:ext cx="12633761" cy="13715012"/>
            <a:chOff x="0" y="0"/>
            <a:chExt cx="12633759" cy="13715011"/>
          </a:xfrm>
        </p:grpSpPr>
        <p:sp>
          <p:nvSpPr>
            <p:cNvPr id="152" name="Google Shape;107;p11"/>
            <p:cNvSpPr/>
            <p:nvPr/>
          </p:nvSpPr>
          <p:spPr>
            <a:xfrm rot="5400000">
              <a:off x="4800" y="-4801"/>
              <a:ext cx="12624158" cy="126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85"/>
                  </a:moveTo>
                  <a:lnTo>
                    <a:pt x="10685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4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108;p11"/>
            <p:cNvSpPr/>
            <p:nvPr/>
          </p:nvSpPr>
          <p:spPr>
            <a:xfrm rot="5400000">
              <a:off x="1159282" y="15199"/>
              <a:ext cx="11461743" cy="1143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4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09;p11"/>
            <p:cNvSpPr/>
            <p:nvPr/>
          </p:nvSpPr>
          <p:spPr>
            <a:xfrm rot="16200000">
              <a:off x="3232037" y="3297289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10;p11"/>
            <p:cNvSpPr/>
            <p:nvPr/>
          </p:nvSpPr>
          <p:spPr>
            <a:xfrm flipH="1">
              <a:off x="3849266" y="3850597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11;p11"/>
            <p:cNvSpPr/>
            <p:nvPr/>
          </p:nvSpPr>
          <p:spPr>
            <a:xfrm rot="16200000">
              <a:off x="4215202" y="6585321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12;p11"/>
            <p:cNvSpPr/>
            <p:nvPr/>
          </p:nvSpPr>
          <p:spPr>
            <a:xfrm flipH="1">
              <a:off x="4841967" y="713863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13;p11"/>
            <p:cNvSpPr/>
            <p:nvPr/>
          </p:nvSpPr>
          <p:spPr>
            <a:xfrm rot="16200000">
              <a:off x="6050585" y="4965443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14;p11"/>
            <p:cNvSpPr/>
            <p:nvPr/>
          </p:nvSpPr>
          <p:spPr>
            <a:xfrm flipH="1">
              <a:off x="6671280" y="5518748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15;p11"/>
            <p:cNvSpPr/>
            <p:nvPr/>
          </p:nvSpPr>
          <p:spPr>
            <a:xfrm rot="16200000">
              <a:off x="6546058" y="6607575"/>
              <a:ext cx="2156827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16;p11"/>
            <p:cNvSpPr/>
            <p:nvPr/>
          </p:nvSpPr>
          <p:spPr>
            <a:xfrm flipH="1">
              <a:off x="9490428" y="7181324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17;p11"/>
            <p:cNvSpPr/>
            <p:nvPr/>
          </p:nvSpPr>
          <p:spPr>
            <a:xfrm flipH="1">
              <a:off x="9969943" y="8823456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118;p11"/>
            <p:cNvSpPr/>
            <p:nvPr/>
          </p:nvSpPr>
          <p:spPr>
            <a:xfrm rot="16200000">
              <a:off x="7043285" y="8253476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119;p11"/>
            <p:cNvSpPr/>
            <p:nvPr/>
          </p:nvSpPr>
          <p:spPr>
            <a:xfrm flipH="1">
              <a:off x="7654093" y="8806781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Google Shape;120;p11"/>
            <p:cNvSpPr/>
            <p:nvPr/>
          </p:nvSpPr>
          <p:spPr>
            <a:xfrm rot="16200000">
              <a:off x="7522798" y="9895608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21;p11"/>
            <p:cNvSpPr/>
            <p:nvPr/>
          </p:nvSpPr>
          <p:spPr>
            <a:xfrm flipH="1">
              <a:off x="8149563" y="10448914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122;p11"/>
            <p:cNvSpPr/>
            <p:nvPr/>
          </p:nvSpPr>
          <p:spPr>
            <a:xfrm rot="16200000">
              <a:off x="9856366" y="9916051"/>
              <a:ext cx="2156827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23;p11"/>
            <p:cNvSpPr/>
            <p:nvPr/>
          </p:nvSpPr>
          <p:spPr>
            <a:xfrm flipH="1">
              <a:off x="10475152" y="10469357"/>
              <a:ext cx="2156828" cy="2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24;p11"/>
            <p:cNvSpPr/>
            <p:nvPr/>
          </p:nvSpPr>
          <p:spPr>
            <a:xfrm rot="16200000">
              <a:off x="10351836" y="11558183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1" name="xx%"/>
          <p:cNvSpPr txBox="1"/>
          <p:nvPr>
            <p:ph type="title" hasCustomPrompt="1"/>
          </p:nvPr>
        </p:nvSpPr>
        <p:spPr>
          <a:xfrm>
            <a:off x="2196932" y="3425799"/>
            <a:ext cx="12735902" cy="3468901"/>
          </a:xfrm>
          <a:prstGeom prst="rect">
            <a:avLst/>
          </a:prstGeom>
        </p:spPr>
        <p:txBody>
          <a:bodyPr/>
          <a:lstStyle>
            <a:lvl1pPr>
              <a:defRPr sz="21300"/>
            </a:lvl1pPr>
          </a:lstStyle>
          <a:p>
            <a:pPr/>
            <a:r>
              <a:t>xx%</a:t>
            </a:r>
          </a:p>
        </p:txBody>
      </p:sp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2196932" y="7048331"/>
            <a:ext cx="12735902" cy="32505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ody Level One…"/>
          <p:cNvSpPr txBox="1"/>
          <p:nvPr>
            <p:ph type="body" sz="quarter" idx="1"/>
          </p:nvPr>
        </p:nvSpPr>
        <p:spPr>
          <a:xfrm>
            <a:off x="1201340" y="11847162"/>
            <a:ext cx="21971101" cy="636901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b="1" sz="3600"/>
            </a:lvl1pPr>
            <a:lvl2pPr marL="1003514" indent="-458303">
              <a:lnSpc>
                <a:spcPct val="100000"/>
              </a:lnSpc>
              <a:buClrTx/>
              <a:buSzPts val="3600"/>
              <a:buFontTx/>
              <a:defRPr b="1" sz="3600"/>
            </a:lvl2pPr>
            <a:lvl3pPr marL="1460714" indent="-458303">
              <a:lnSpc>
                <a:spcPct val="100000"/>
              </a:lnSpc>
              <a:buClrTx/>
              <a:buSzPts val="3600"/>
              <a:buFontTx/>
              <a:defRPr b="1" sz="3600"/>
            </a:lvl3pPr>
            <a:lvl4pPr marL="1917914" indent="-458303">
              <a:lnSpc>
                <a:spcPct val="100000"/>
              </a:lnSpc>
              <a:buClrTx/>
              <a:buSzPts val="3600"/>
              <a:buFontTx/>
              <a:defRPr b="1" sz="3600"/>
            </a:lvl4pPr>
            <a:lvl5pPr marL="2375114" indent="-458303">
              <a:lnSpc>
                <a:spcPct val="100000"/>
              </a:lnSpc>
              <a:buClrTx/>
              <a:buSzPts val="3600"/>
              <a:buFontTx/>
              <a:defRPr b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Title Text"/>
          <p:cNvSpPr txBox="1"/>
          <p:nvPr>
            <p:ph type="title"/>
          </p:nvPr>
        </p:nvSpPr>
        <p:spPr>
          <a:xfrm>
            <a:off x="1206496" y="2574991"/>
            <a:ext cx="21971101" cy="4648201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lnSpc>
                <a:spcPct val="80000"/>
              </a:lnSpc>
              <a:defRPr sz="11600"/>
            </a:lvl1pPr>
          </a:lstStyle>
          <a:p>
            <a:pPr/>
            <a:r>
              <a:t>Title Text</a:t>
            </a:r>
          </a:p>
        </p:txBody>
      </p:sp>
      <p:sp>
        <p:nvSpPr>
          <p:cNvPr id="189" name="Google Shape;133;p13"/>
          <p:cNvSpPr txBox="1"/>
          <p:nvPr>
            <p:ph type="body" sz="quarter" idx="21"/>
          </p:nvPr>
        </p:nvSpPr>
        <p:spPr>
          <a:xfrm>
            <a:off x="1201341" y="7210490"/>
            <a:ext cx="21971102" cy="190500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b="1" sz="5500">
                <a:solidFill>
                  <a:schemeClr val="accent1"/>
                </a:solidFill>
              </a:defRPr>
            </a:pP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11937844" y="13091098"/>
            <a:ext cx="495710" cy="5080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/>
          <p:nvPr>
            <p:ph type="title"/>
          </p:nvPr>
        </p:nvSpPr>
        <p:spPr>
          <a:xfrm>
            <a:off x="1206496" y="4533900"/>
            <a:ext cx="21971101" cy="46482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xfrm>
            <a:off x="11937844" y="13095332"/>
            <a:ext cx="495710" cy="5080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/>
          <p:nvPr>
            <p:ph type="title"/>
          </p:nvPr>
        </p:nvSpPr>
        <p:spPr>
          <a:xfrm>
            <a:off x="1206500" y="952500"/>
            <a:ext cx="21971101" cy="14352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206" name="Body Level One…"/>
          <p:cNvSpPr txBox="1"/>
          <p:nvPr>
            <p:ph type="body" sz="quarter" idx="1"/>
          </p:nvPr>
        </p:nvSpPr>
        <p:spPr>
          <a:xfrm>
            <a:off x="1206500" y="2247900"/>
            <a:ext cx="21971101" cy="934801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b="1" sz="5500"/>
            </a:lvl1pPr>
            <a:lvl2pPr marL="1245397" indent="-700186">
              <a:lnSpc>
                <a:spcPct val="100000"/>
              </a:lnSpc>
              <a:buClrTx/>
              <a:buSzPts val="5500"/>
              <a:buFontTx/>
              <a:defRPr b="1" sz="5500"/>
            </a:lvl2pPr>
            <a:lvl3pPr marL="1702597" indent="-700186">
              <a:lnSpc>
                <a:spcPct val="100000"/>
              </a:lnSpc>
              <a:buClrTx/>
              <a:buSzPts val="5500"/>
              <a:buFontTx/>
              <a:defRPr b="1" sz="5500"/>
            </a:lvl3pPr>
            <a:lvl4pPr marL="2159797" indent="-700186">
              <a:lnSpc>
                <a:spcPct val="100000"/>
              </a:lnSpc>
              <a:buClrTx/>
              <a:buSzPts val="5500"/>
              <a:buFontTx/>
              <a:defRPr b="1" sz="5500"/>
            </a:lvl4pPr>
            <a:lvl5pPr marL="2616997" indent="-700186">
              <a:lnSpc>
                <a:spcPct val="100000"/>
              </a:lnSpc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Google Shape;141;p15"/>
          <p:cNvSpPr txBox="1"/>
          <p:nvPr>
            <p:ph type="body" idx="21"/>
          </p:nvPr>
        </p:nvSpPr>
        <p:spPr>
          <a:xfrm>
            <a:off x="1206499" y="4248503"/>
            <a:ext cx="21971102" cy="825600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28600" indent="0">
              <a:lnSpc>
                <a:spcPct val="100000"/>
              </a:lnSpc>
              <a:spcBef>
                <a:spcPts val="1800"/>
              </a:spcBef>
              <a:buClrTx/>
              <a:buSzTx/>
              <a:buFontTx/>
              <a:buNone/>
              <a:defRPr sz="5500"/>
            </a:pP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xfrm>
            <a:off x="12001412" y="13079798"/>
            <a:ext cx="368574" cy="3810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ody Level One…"/>
          <p:cNvSpPr txBox="1"/>
          <p:nvPr>
            <p:ph type="body" idx="1"/>
          </p:nvPr>
        </p:nvSpPr>
        <p:spPr>
          <a:xfrm>
            <a:off x="1206500" y="4248503"/>
            <a:ext cx="21971101" cy="8256001"/>
          </a:xfrm>
          <a:prstGeom prst="rect">
            <a:avLst/>
          </a:prstGeom>
        </p:spPr>
        <p:txBody>
          <a:bodyPr lIns="50800" tIns="50800" rIns="50800" bIns="50800"/>
          <a:lstStyle>
            <a:lvl1pPr indent="-369188">
              <a:lnSpc>
                <a:spcPct val="90000"/>
              </a:lnSpc>
              <a:spcBef>
                <a:spcPts val="4500"/>
              </a:spcBef>
              <a:buClr>
                <a:srgbClr val="000000"/>
              </a:buClr>
            </a:lvl1pPr>
            <a:lvl2pPr marL="990783" indent="-445572">
              <a:lnSpc>
                <a:spcPct val="90000"/>
              </a:lnSpc>
              <a:spcBef>
                <a:spcPts val="4500"/>
              </a:spcBef>
              <a:buClr>
                <a:srgbClr val="000000"/>
              </a:buClr>
            </a:lvl2pPr>
            <a:lvl3pPr marL="1447983" indent="-445572">
              <a:lnSpc>
                <a:spcPct val="90000"/>
              </a:lnSpc>
              <a:spcBef>
                <a:spcPts val="4500"/>
              </a:spcBef>
              <a:buClr>
                <a:srgbClr val="000000"/>
              </a:buClr>
            </a:lvl3pPr>
            <a:lvl4pPr marL="1905183" indent="-445572">
              <a:lnSpc>
                <a:spcPct val="90000"/>
              </a:lnSpc>
              <a:spcBef>
                <a:spcPts val="4500"/>
              </a:spcBef>
              <a:buClr>
                <a:srgbClr val="000000"/>
              </a:buClr>
            </a:lvl4pPr>
            <a:lvl5pPr marL="2362383" indent="-445572">
              <a:lnSpc>
                <a:spcPct val="90000"/>
              </a:lnSpc>
              <a:spcBef>
                <a:spcPts val="4500"/>
              </a:spcBef>
              <a:buClr>
                <a:srgbClr val="000000"/>
              </a:buCl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xfrm>
            <a:off x="12001412" y="13079798"/>
            <a:ext cx="368574" cy="3810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/>
          <p:nvPr>
            <p:ph type="title"/>
          </p:nvPr>
        </p:nvSpPr>
        <p:spPr>
          <a:xfrm>
            <a:off x="1206500" y="952500"/>
            <a:ext cx="21971101" cy="1434901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224" name="Body Level One…"/>
          <p:cNvSpPr txBox="1"/>
          <p:nvPr>
            <p:ph type="body" sz="quarter" idx="1"/>
          </p:nvPr>
        </p:nvSpPr>
        <p:spPr>
          <a:xfrm>
            <a:off x="1206500" y="2247900"/>
            <a:ext cx="21971101" cy="934801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b="1" sz="5500"/>
            </a:lvl1pPr>
            <a:lvl2pPr marL="1245397" indent="-700186">
              <a:lnSpc>
                <a:spcPct val="100000"/>
              </a:lnSpc>
              <a:buClrTx/>
              <a:buSzPts val="5500"/>
              <a:buFontTx/>
              <a:defRPr b="1" sz="5500"/>
            </a:lvl2pPr>
            <a:lvl3pPr marL="1702597" indent="-700186">
              <a:lnSpc>
                <a:spcPct val="100000"/>
              </a:lnSpc>
              <a:buClrTx/>
              <a:buSzPts val="5500"/>
              <a:buFontTx/>
              <a:defRPr b="1" sz="5500"/>
            </a:lvl3pPr>
            <a:lvl4pPr marL="2159797" indent="-700186">
              <a:lnSpc>
                <a:spcPct val="100000"/>
              </a:lnSpc>
              <a:buClrTx/>
              <a:buSzPts val="5500"/>
              <a:buFontTx/>
              <a:defRPr b="1" sz="5500"/>
            </a:lvl4pPr>
            <a:lvl5pPr marL="2616997" indent="-700186">
              <a:lnSpc>
                <a:spcPct val="100000"/>
              </a:lnSpc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xfrm>
            <a:off x="12001412" y="13079798"/>
            <a:ext cx="368574" cy="3810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algn="ctr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20;p3"/>
          <p:cNvGrpSpPr/>
          <p:nvPr/>
        </p:nvGrpSpPr>
        <p:grpSpPr>
          <a:xfrm>
            <a:off x="11750546" y="-1"/>
            <a:ext cx="12633761" cy="13715012"/>
            <a:chOff x="0" y="0"/>
            <a:chExt cx="12633759" cy="13715011"/>
          </a:xfrm>
        </p:grpSpPr>
        <p:sp>
          <p:nvSpPr>
            <p:cNvPr id="26" name="Google Shape;21;p3"/>
            <p:cNvSpPr/>
            <p:nvPr/>
          </p:nvSpPr>
          <p:spPr>
            <a:xfrm rot="5400000">
              <a:off x="4800" y="-4801"/>
              <a:ext cx="12624158" cy="126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85"/>
                  </a:moveTo>
                  <a:lnTo>
                    <a:pt x="10685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4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2;p3"/>
            <p:cNvSpPr/>
            <p:nvPr/>
          </p:nvSpPr>
          <p:spPr>
            <a:xfrm rot="5400000">
              <a:off x="1159282" y="15199"/>
              <a:ext cx="11461743" cy="1143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4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23;p3"/>
            <p:cNvSpPr/>
            <p:nvPr/>
          </p:nvSpPr>
          <p:spPr>
            <a:xfrm rot="16200000">
              <a:off x="3232037" y="3297289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24;p3"/>
            <p:cNvSpPr/>
            <p:nvPr/>
          </p:nvSpPr>
          <p:spPr>
            <a:xfrm flipH="1">
              <a:off x="3849266" y="3850597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5;p3"/>
            <p:cNvSpPr/>
            <p:nvPr/>
          </p:nvSpPr>
          <p:spPr>
            <a:xfrm rot="16200000">
              <a:off x="4215202" y="6585321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6;p3"/>
            <p:cNvSpPr/>
            <p:nvPr/>
          </p:nvSpPr>
          <p:spPr>
            <a:xfrm flipH="1">
              <a:off x="4841967" y="713863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7;p3"/>
            <p:cNvSpPr/>
            <p:nvPr/>
          </p:nvSpPr>
          <p:spPr>
            <a:xfrm rot="16200000">
              <a:off x="6050585" y="4965443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8;p3"/>
            <p:cNvSpPr/>
            <p:nvPr/>
          </p:nvSpPr>
          <p:spPr>
            <a:xfrm flipH="1">
              <a:off x="6671280" y="5518748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9;p3"/>
            <p:cNvSpPr/>
            <p:nvPr/>
          </p:nvSpPr>
          <p:spPr>
            <a:xfrm rot="16200000">
              <a:off x="6546058" y="6607575"/>
              <a:ext cx="2156827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30;p3"/>
            <p:cNvSpPr/>
            <p:nvPr/>
          </p:nvSpPr>
          <p:spPr>
            <a:xfrm flipH="1">
              <a:off x="9490428" y="7181324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31;p3"/>
            <p:cNvSpPr/>
            <p:nvPr/>
          </p:nvSpPr>
          <p:spPr>
            <a:xfrm flipH="1">
              <a:off x="9969943" y="8823456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2;p3"/>
            <p:cNvSpPr/>
            <p:nvPr/>
          </p:nvSpPr>
          <p:spPr>
            <a:xfrm rot="16200000">
              <a:off x="7043285" y="8253476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3;p3"/>
            <p:cNvSpPr/>
            <p:nvPr/>
          </p:nvSpPr>
          <p:spPr>
            <a:xfrm flipH="1">
              <a:off x="7654093" y="8806781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4;p3"/>
            <p:cNvSpPr/>
            <p:nvPr/>
          </p:nvSpPr>
          <p:spPr>
            <a:xfrm rot="16200000">
              <a:off x="7522798" y="9895608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5;p3"/>
            <p:cNvSpPr/>
            <p:nvPr/>
          </p:nvSpPr>
          <p:spPr>
            <a:xfrm flipH="1">
              <a:off x="8149563" y="10448914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36;p3"/>
            <p:cNvSpPr/>
            <p:nvPr/>
          </p:nvSpPr>
          <p:spPr>
            <a:xfrm rot="16200000">
              <a:off x="9856366" y="9916051"/>
              <a:ext cx="2156827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37;p3"/>
            <p:cNvSpPr/>
            <p:nvPr/>
          </p:nvSpPr>
          <p:spPr>
            <a:xfrm flipH="1">
              <a:off x="10475152" y="10469357"/>
              <a:ext cx="2156828" cy="2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38;p3"/>
            <p:cNvSpPr/>
            <p:nvPr/>
          </p:nvSpPr>
          <p:spPr>
            <a:xfrm rot="16200000">
              <a:off x="10351836" y="11558183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" name="Title Text"/>
          <p:cNvSpPr txBox="1"/>
          <p:nvPr>
            <p:ph type="title"/>
          </p:nvPr>
        </p:nvSpPr>
        <p:spPr>
          <a:xfrm>
            <a:off x="2196932" y="5474666"/>
            <a:ext cx="12231901" cy="306330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42;p4"/>
          <p:cNvGrpSpPr/>
          <p:nvPr/>
        </p:nvGrpSpPr>
        <p:grpSpPr>
          <a:xfrm>
            <a:off x="-1" y="1016016"/>
            <a:ext cx="2767637" cy="2710136"/>
            <a:chOff x="0" y="0"/>
            <a:chExt cx="2767635" cy="2710135"/>
          </a:xfrm>
        </p:grpSpPr>
        <p:sp>
          <p:nvSpPr>
            <p:cNvPr id="53" name="Google Shape;43;p4"/>
            <p:cNvSpPr/>
            <p:nvPr/>
          </p:nvSpPr>
          <p:spPr>
            <a:xfrm rot="16200000">
              <a:off x="-1" y="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44;p4"/>
            <p:cNvSpPr/>
            <p:nvPr/>
          </p:nvSpPr>
          <p:spPr>
            <a:xfrm flipH="1">
              <a:off x="610807" y="553308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6" name="Title Text"/>
          <p:cNvSpPr txBox="1"/>
          <p:nvPr>
            <p:ph type="title"/>
          </p:nvPr>
        </p:nvSpPr>
        <p:spPr>
          <a:xfrm>
            <a:off x="3460000" y="1049999"/>
            <a:ext cx="18770401" cy="2437502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3460000" y="4180132"/>
            <a:ext cx="18770401" cy="77631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49;p5"/>
          <p:cNvGrpSpPr/>
          <p:nvPr/>
        </p:nvGrpSpPr>
        <p:grpSpPr>
          <a:xfrm>
            <a:off x="-1" y="1016016"/>
            <a:ext cx="2767637" cy="2710136"/>
            <a:chOff x="0" y="0"/>
            <a:chExt cx="2767635" cy="2710135"/>
          </a:xfrm>
        </p:grpSpPr>
        <p:sp>
          <p:nvSpPr>
            <p:cNvPr id="65" name="Google Shape;50;p5"/>
            <p:cNvSpPr/>
            <p:nvPr/>
          </p:nvSpPr>
          <p:spPr>
            <a:xfrm rot="16200000">
              <a:off x="-1" y="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51;p5"/>
            <p:cNvSpPr/>
            <p:nvPr/>
          </p:nvSpPr>
          <p:spPr>
            <a:xfrm flipH="1">
              <a:off x="610807" y="553308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8" name="Title Text"/>
          <p:cNvSpPr txBox="1"/>
          <p:nvPr>
            <p:ph type="title"/>
          </p:nvPr>
        </p:nvSpPr>
        <p:spPr>
          <a:xfrm>
            <a:off x="3460000" y="1049999"/>
            <a:ext cx="18770401" cy="2437502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3460000" y="4180132"/>
            <a:ext cx="9075301" cy="77631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Google Shape;54;p5"/>
          <p:cNvSpPr txBox="1"/>
          <p:nvPr>
            <p:ph type="body" sz="half" idx="21"/>
          </p:nvPr>
        </p:nvSpPr>
        <p:spPr>
          <a:xfrm>
            <a:off x="13155255" y="4180132"/>
            <a:ext cx="9075302" cy="77631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57;p6"/>
          <p:cNvGrpSpPr/>
          <p:nvPr/>
        </p:nvGrpSpPr>
        <p:grpSpPr>
          <a:xfrm>
            <a:off x="-1" y="1016016"/>
            <a:ext cx="2767637" cy="2710136"/>
            <a:chOff x="0" y="0"/>
            <a:chExt cx="2767635" cy="2710135"/>
          </a:xfrm>
        </p:grpSpPr>
        <p:sp>
          <p:nvSpPr>
            <p:cNvPr id="78" name="Google Shape;58;p6"/>
            <p:cNvSpPr/>
            <p:nvPr/>
          </p:nvSpPr>
          <p:spPr>
            <a:xfrm rot="16200000">
              <a:off x="-1" y="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59;p6"/>
            <p:cNvSpPr/>
            <p:nvPr/>
          </p:nvSpPr>
          <p:spPr>
            <a:xfrm flipH="1">
              <a:off x="610807" y="553308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1" name="Title Text"/>
          <p:cNvSpPr txBox="1"/>
          <p:nvPr>
            <p:ph type="title"/>
          </p:nvPr>
        </p:nvSpPr>
        <p:spPr>
          <a:xfrm>
            <a:off x="3460000" y="1049999"/>
            <a:ext cx="18770401" cy="2437502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63;p7"/>
          <p:cNvGrpSpPr/>
          <p:nvPr/>
        </p:nvGrpSpPr>
        <p:grpSpPr>
          <a:xfrm>
            <a:off x="-1" y="1016016"/>
            <a:ext cx="2767637" cy="2710136"/>
            <a:chOff x="0" y="0"/>
            <a:chExt cx="2767635" cy="2710135"/>
          </a:xfrm>
        </p:grpSpPr>
        <p:sp>
          <p:nvSpPr>
            <p:cNvPr id="89" name="Google Shape;64;p7"/>
            <p:cNvSpPr/>
            <p:nvPr/>
          </p:nvSpPr>
          <p:spPr>
            <a:xfrm rot="16200000">
              <a:off x="-1" y="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Google Shape;65;p7"/>
            <p:cNvSpPr/>
            <p:nvPr/>
          </p:nvSpPr>
          <p:spPr>
            <a:xfrm flipH="1">
              <a:off x="610807" y="553308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2" name="Title Text"/>
          <p:cNvSpPr txBox="1"/>
          <p:nvPr>
            <p:ph type="title"/>
          </p:nvPr>
        </p:nvSpPr>
        <p:spPr>
          <a:xfrm>
            <a:off x="3460000" y="1049999"/>
            <a:ext cx="10130401" cy="39816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3460000" y="5260133"/>
            <a:ext cx="10130401" cy="64425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70;p8"/>
          <p:cNvGrpSpPr/>
          <p:nvPr/>
        </p:nvGrpSpPr>
        <p:grpSpPr>
          <a:xfrm>
            <a:off x="11750546" y="-1"/>
            <a:ext cx="12633761" cy="13716172"/>
            <a:chOff x="0" y="0"/>
            <a:chExt cx="12633759" cy="13716171"/>
          </a:xfrm>
        </p:grpSpPr>
        <p:sp>
          <p:nvSpPr>
            <p:cNvPr id="101" name="Google Shape;71;p8"/>
            <p:cNvSpPr/>
            <p:nvPr/>
          </p:nvSpPr>
          <p:spPr>
            <a:xfrm rot="5400000">
              <a:off x="4000" y="-4001"/>
              <a:ext cx="12625758" cy="126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85"/>
                  </a:moveTo>
                  <a:lnTo>
                    <a:pt x="10685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4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72;p8"/>
            <p:cNvSpPr/>
            <p:nvPr/>
          </p:nvSpPr>
          <p:spPr>
            <a:xfrm rot="5400000">
              <a:off x="1158481" y="15999"/>
              <a:ext cx="11463344" cy="1143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4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3;p8"/>
            <p:cNvSpPr/>
            <p:nvPr/>
          </p:nvSpPr>
          <p:spPr>
            <a:xfrm rot="16200000">
              <a:off x="3232037" y="329775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74;p8"/>
            <p:cNvSpPr/>
            <p:nvPr/>
          </p:nvSpPr>
          <p:spPr>
            <a:xfrm flipH="1">
              <a:off x="3849266" y="3850922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75;p8"/>
            <p:cNvSpPr/>
            <p:nvPr/>
          </p:nvSpPr>
          <p:spPr>
            <a:xfrm rot="16200000">
              <a:off x="4215202" y="6586063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76;p8"/>
            <p:cNvSpPr/>
            <p:nvPr/>
          </p:nvSpPr>
          <p:spPr>
            <a:xfrm flipH="1">
              <a:off x="4841967" y="7139232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Google Shape;77;p8"/>
            <p:cNvSpPr/>
            <p:nvPr/>
          </p:nvSpPr>
          <p:spPr>
            <a:xfrm rot="16200000">
              <a:off x="6050585" y="4966045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78;p8"/>
            <p:cNvSpPr/>
            <p:nvPr/>
          </p:nvSpPr>
          <p:spPr>
            <a:xfrm flipH="1">
              <a:off x="6671280" y="5519215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Google Shape;79;p8"/>
            <p:cNvSpPr/>
            <p:nvPr/>
          </p:nvSpPr>
          <p:spPr>
            <a:xfrm rot="16200000">
              <a:off x="6546058" y="6608316"/>
              <a:ext cx="2156827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80;p8"/>
            <p:cNvSpPr/>
            <p:nvPr/>
          </p:nvSpPr>
          <p:spPr>
            <a:xfrm flipH="1">
              <a:off x="9490428" y="7181932"/>
              <a:ext cx="2156828" cy="2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81;p8"/>
            <p:cNvSpPr/>
            <p:nvPr/>
          </p:nvSpPr>
          <p:spPr>
            <a:xfrm flipH="1">
              <a:off x="9969943" y="8824205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" name="Google Shape;82;p8"/>
            <p:cNvSpPr/>
            <p:nvPr/>
          </p:nvSpPr>
          <p:spPr>
            <a:xfrm rot="16200000">
              <a:off x="7043285" y="8254355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" name="Google Shape;83;p8"/>
            <p:cNvSpPr/>
            <p:nvPr/>
          </p:nvSpPr>
          <p:spPr>
            <a:xfrm flipH="1">
              <a:off x="7654093" y="8807525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" name="Google Shape;84;p8"/>
            <p:cNvSpPr/>
            <p:nvPr/>
          </p:nvSpPr>
          <p:spPr>
            <a:xfrm rot="16200000">
              <a:off x="7522798" y="9896626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" name="Google Shape;85;p8"/>
            <p:cNvSpPr/>
            <p:nvPr/>
          </p:nvSpPr>
          <p:spPr>
            <a:xfrm flipH="1">
              <a:off x="8149563" y="10449796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86;p8"/>
            <p:cNvSpPr/>
            <p:nvPr/>
          </p:nvSpPr>
          <p:spPr>
            <a:xfrm rot="16200000">
              <a:off x="9856366" y="9917072"/>
              <a:ext cx="2156827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" name="Google Shape;87;p8"/>
            <p:cNvSpPr/>
            <p:nvPr/>
          </p:nvSpPr>
          <p:spPr>
            <a:xfrm flipH="1">
              <a:off x="10475152" y="10470242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88;p8"/>
            <p:cNvSpPr/>
            <p:nvPr/>
          </p:nvSpPr>
          <p:spPr>
            <a:xfrm rot="16200000">
              <a:off x="10351836" y="11559343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7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0" name="Title Text"/>
          <p:cNvSpPr txBox="1"/>
          <p:nvPr>
            <p:ph type="title"/>
          </p:nvPr>
        </p:nvSpPr>
        <p:spPr>
          <a:xfrm>
            <a:off x="2196932" y="2311400"/>
            <a:ext cx="12231901" cy="93897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92;p9"/>
          <p:cNvGrpSpPr/>
          <p:nvPr/>
        </p:nvGrpSpPr>
        <p:grpSpPr>
          <a:xfrm>
            <a:off x="-1" y="1016016"/>
            <a:ext cx="2767637" cy="2710136"/>
            <a:chOff x="0" y="0"/>
            <a:chExt cx="2767635" cy="2710135"/>
          </a:xfrm>
        </p:grpSpPr>
        <p:sp>
          <p:nvSpPr>
            <p:cNvPr id="128" name="Google Shape;93;p9"/>
            <p:cNvSpPr/>
            <p:nvPr/>
          </p:nvSpPr>
          <p:spPr>
            <a:xfrm rot="16200000">
              <a:off x="-1" y="0"/>
              <a:ext cx="2156828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94;p9"/>
            <p:cNvSpPr/>
            <p:nvPr/>
          </p:nvSpPr>
          <p:spPr>
            <a:xfrm flipH="1">
              <a:off x="610807" y="553308"/>
              <a:ext cx="2156829" cy="215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C7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1" name="Title Text"/>
          <p:cNvSpPr txBox="1"/>
          <p:nvPr>
            <p:ph type="title"/>
          </p:nvPr>
        </p:nvSpPr>
        <p:spPr>
          <a:xfrm>
            <a:off x="3460000" y="4422199"/>
            <a:ext cx="8096701" cy="46713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sz="quarter" idx="1"/>
          </p:nvPr>
        </p:nvSpPr>
        <p:spPr>
          <a:xfrm>
            <a:off x="3460000" y="9434666"/>
            <a:ext cx="8096701" cy="1349701"/>
          </a:xfrm>
          <a:prstGeom prst="rect">
            <a:avLst/>
          </a:prstGeom>
        </p:spPr>
        <p:txBody>
          <a:bodyPr/>
          <a:lstStyle>
            <a:lvl1pPr marL="450850" indent="-444500">
              <a:lnSpc>
                <a:spcPct val="100000"/>
              </a:lnSpc>
              <a:buClrTx/>
              <a:buSzTx/>
              <a:buFontTx/>
              <a:buNone/>
            </a:lvl1pPr>
            <a:lvl2pPr marL="450850" indent="50800">
              <a:lnSpc>
                <a:spcPct val="100000"/>
              </a:lnSpc>
              <a:buClrTx/>
              <a:buSzTx/>
              <a:buFontTx/>
              <a:buNone/>
            </a:lvl2pPr>
            <a:lvl3pPr marL="450850" indent="508000">
              <a:lnSpc>
                <a:spcPct val="100000"/>
              </a:lnSpc>
              <a:buClrTx/>
              <a:buSzTx/>
              <a:buFontTx/>
              <a:buNone/>
            </a:lvl3pPr>
            <a:lvl4pPr marL="450850" indent="965200">
              <a:lnSpc>
                <a:spcPct val="100000"/>
              </a:lnSpc>
              <a:buClrTx/>
              <a:buSzTx/>
              <a:buFontTx/>
              <a:buNone/>
            </a:lvl4pPr>
            <a:lvl5pPr marL="450850" indent="14224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Google Shape;97;p9"/>
          <p:cNvSpPr txBox="1"/>
          <p:nvPr>
            <p:ph type="body" sz="quarter" idx="21"/>
          </p:nvPr>
        </p:nvSpPr>
        <p:spPr>
          <a:xfrm>
            <a:off x="12395200" y="4524266"/>
            <a:ext cx="9804900" cy="62601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00;p10"/>
          <p:cNvGrpSpPr/>
          <p:nvPr/>
        </p:nvGrpSpPr>
        <p:grpSpPr>
          <a:xfrm>
            <a:off x="-1" y="11009651"/>
            <a:ext cx="1863825" cy="1825775"/>
            <a:chOff x="0" y="0"/>
            <a:chExt cx="1863823" cy="1825774"/>
          </a:xfrm>
        </p:grpSpPr>
        <p:sp>
          <p:nvSpPr>
            <p:cNvPr id="141" name="Google Shape;101;p10"/>
            <p:cNvSpPr/>
            <p:nvPr/>
          </p:nvSpPr>
          <p:spPr>
            <a:xfrm rot="16200000">
              <a:off x="-1" y="0"/>
              <a:ext cx="1452819" cy="145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96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102;p10"/>
            <p:cNvSpPr/>
            <p:nvPr/>
          </p:nvSpPr>
          <p:spPr>
            <a:xfrm flipH="1">
              <a:off x="411005" y="372956"/>
              <a:ext cx="1452819" cy="145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96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2167266" y="11480999"/>
            <a:ext cx="18495902" cy="13968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1B21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19200" y="549275"/>
            <a:ext cx="219456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174611" y="12513094"/>
            <a:ext cx="881710" cy="894001"/>
          </a:xfrm>
          <a:prstGeom prst="rect">
            <a:avLst/>
          </a:prstGeom>
          <a:ln w="12700">
            <a:miter lim="400000"/>
          </a:ln>
        </p:spPr>
        <p:txBody>
          <a:bodyPr wrap="none" lIns="243799" tIns="243799" rIns="243799" bIns="243799" anchor="ctr">
            <a:normAutofit fontScale="100000" lnSpcReduction="0"/>
          </a:bodyPr>
          <a:lstStyle>
            <a:lvl1pPr algn="r">
              <a:defRPr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rgbClr val="FFFFFF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457200" marR="0" indent="-4508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●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1pPr>
      <a:lvl2pPr marL="9997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○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2pPr>
      <a:lvl3pPr marL="14569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■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3pPr>
      <a:lvl4pPr marL="19141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●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4pPr>
      <a:lvl5pPr marL="23713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○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5pPr>
      <a:lvl6pPr marL="28285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■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6pPr>
      <a:lvl7pPr marL="32857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●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7pPr>
      <a:lvl8pPr marL="37429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○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8pPr>
      <a:lvl9pPr marL="4200196" marR="0" indent="-498146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3500"/>
        <a:buFont typeface="Helvetica"/>
        <a:buChar char="■"/>
        <a:tabLst/>
        <a:defRPr b="0" baseline="0" cap="none" i="0" spc="0" strike="noStrike" sz="3500" u="none">
          <a:solidFill>
            <a:srgbClr val="FFFFFF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audio" Target="../media/media10.m4a"/><Relationship Id="rId3" Type="http://schemas.microsoft.com/office/2007/relationships/media" Target="../media/media10.m4a"/><Relationship Id="rId4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3" Type="http://schemas.microsoft.com/office/2007/relationships/media" Target="../media/media11.m4a"/><Relationship Id="rId4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audio" Target="../media/media12.m4a"/><Relationship Id="rId3" Type="http://schemas.microsoft.com/office/2007/relationships/media" Target="../media/media12.m4a"/><Relationship Id="rId4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3" Type="http://schemas.microsoft.com/office/2007/relationships/media" Target="../media/media13.m4a"/><Relationship Id="rId4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audio" Target="../media/media14.m4a"/><Relationship Id="rId3" Type="http://schemas.microsoft.com/office/2007/relationships/media" Target="../media/media14.m4a"/><Relationship Id="rId4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3" Type="http://schemas.microsoft.com/office/2007/relationships/media" Target="../media/media2.m4a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audio" Target="../media/media6.m4a"/><Relationship Id="rId3" Type="http://schemas.microsoft.com/office/2007/relationships/media" Target="../media/media6.m4a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3" Type="http://schemas.microsoft.com/office/2007/relationships/media" Target="../media/media7.m4a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3" Type="http://schemas.microsoft.com/office/2007/relationships/media" Target="../media/media8.m4a"/><Relationship Id="rId4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3" Type="http://schemas.microsoft.com/office/2007/relationships/media" Target="../media/media9.m4a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154;p18"/>
          <p:cNvSpPr txBox="1"/>
          <p:nvPr>
            <p:ph type="subTitle" sz="quarter" idx="1"/>
          </p:nvPr>
        </p:nvSpPr>
        <p:spPr>
          <a:xfrm>
            <a:off x="13557200" y="10466467"/>
            <a:ext cx="9255301" cy="13497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>
              <a:defRPr b="1" sz="3600"/>
            </a:pPr>
            <a:r>
              <a:t>Nalin Patel, MD and Haidy Marzouk, MD </a:t>
            </a:r>
            <a:br/>
            <a:r>
              <a:t>on behalf of AAOA</a:t>
            </a:r>
          </a:p>
        </p:txBody>
      </p:sp>
      <p:sp>
        <p:nvSpPr>
          <p:cNvPr id="235" name="Google Shape;155;p18"/>
          <p:cNvSpPr txBox="1"/>
          <p:nvPr>
            <p:ph type="ctrTitle"/>
          </p:nvPr>
        </p:nvSpPr>
        <p:spPr>
          <a:xfrm>
            <a:off x="9432400" y="4209067"/>
            <a:ext cx="13380001" cy="4210501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lnSpc>
                <a:spcPct val="80000"/>
              </a:lnSpc>
              <a:defRPr b="1" sz="1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Pediatric Otitis Media and Allergy</a:t>
            </a:r>
          </a:p>
        </p:txBody>
      </p:sp>
      <p:sp>
        <p:nvSpPr>
          <p:cNvPr id="236" name="Google Shape;156;p18"/>
          <p:cNvSpPr txBox="1"/>
          <p:nvPr/>
        </p:nvSpPr>
        <p:spPr>
          <a:xfrm>
            <a:off x="1201342" y="7210490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55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AAOA </a:t>
            </a:r>
          </a:p>
        </p:txBody>
      </p:sp>
      <p:pic>
        <p:nvPicPr>
          <p:cNvPr id="237" name="Recorded Sound" descr="Recorded Sound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1341" y="12116913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5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3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10;p27"/>
          <p:cNvSpPr txBox="1"/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 marL="609600" indent="-615695">
              <a:spcBef>
                <a:spcPts val="0"/>
              </a:spcBef>
              <a:buSzPts val="6000"/>
              <a:buFont typeface="Helvetica Neue"/>
              <a:defRPr sz="6000"/>
            </a:pPr>
            <a:r>
              <a:t>Although allergies and otitis media can be related, the literature showing antihistamines or nasal steroids preventing the need for tubes is not strong.</a:t>
            </a:r>
          </a:p>
          <a:p>
            <a:pPr marL="609600" indent="-615695">
              <a:buSzPts val="6000"/>
              <a:buFont typeface="Helvetica Neue"/>
              <a:defRPr sz="6000"/>
            </a:pPr>
            <a:r>
              <a:t>Allergy treatment may be used as a conservative trial, but consideration should still be given to tubes if trials of allergy treatment fail.</a:t>
            </a:r>
          </a:p>
        </p:txBody>
      </p:sp>
      <p:pic>
        <p:nvPicPr>
          <p:cNvPr id="273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04069" y="1116234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0" fill="hold"/>
                                        <p:tgtEl>
                                          <p:spTgt spid="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15;p28"/>
          <p:cNvSpPr txBox="1"/>
          <p:nvPr>
            <p:ph type="subTitle" sz="quarter" idx="1"/>
          </p:nvPr>
        </p:nvSpPr>
        <p:spPr>
          <a:xfrm>
            <a:off x="13557200" y="10466467"/>
            <a:ext cx="9255301" cy="1349701"/>
          </a:xfrm>
          <a:prstGeom prst="rect">
            <a:avLst/>
          </a:prstGeom>
        </p:spPr>
        <p:txBody>
          <a:bodyPr/>
          <a:lstStyle/>
          <a:p>
            <a:pPr marL="0" indent="0"/>
          </a:p>
        </p:txBody>
      </p:sp>
      <p:sp>
        <p:nvSpPr>
          <p:cNvPr id="276" name="Google Shape;216;p28"/>
          <p:cNvSpPr txBox="1"/>
          <p:nvPr>
            <p:ph type="ctrTitle"/>
          </p:nvPr>
        </p:nvSpPr>
        <p:spPr>
          <a:xfrm>
            <a:off x="9432400" y="4209067"/>
            <a:ext cx="13380001" cy="4210501"/>
          </a:xfrm>
          <a:prstGeom prst="rect">
            <a:avLst/>
          </a:prstGeom>
        </p:spPr>
        <p:txBody>
          <a:bodyPr/>
          <a:lstStyle>
            <a:lvl1pPr defTabSz="768095">
              <a:defRPr sz="8064"/>
            </a:lvl1pPr>
          </a:lstStyle>
          <a:p>
            <a:pPr/>
            <a:r>
              <a:t>My child has been diagnosed with allergies and ETD, what next??</a:t>
            </a:r>
          </a:p>
        </p:txBody>
      </p:sp>
      <p:pic>
        <p:nvPicPr>
          <p:cNvPr id="277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38080" y="1146656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8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21;p29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>
              <a:defRPr sz="8500"/>
            </a:pPr>
          </a:p>
        </p:txBody>
      </p:sp>
      <p:sp>
        <p:nvSpPr>
          <p:cNvPr id="280" name="Google Shape;222;p29"/>
          <p:cNvSpPr txBox="1"/>
          <p:nvPr>
            <p:ph type="body" sz="quarter" idx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/>
          <a:lstStyle/>
          <a:p>
            <a:pPr marL="0"/>
          </a:p>
        </p:txBody>
      </p:sp>
      <p:sp>
        <p:nvSpPr>
          <p:cNvPr id="281" name="Google Shape;223;p29"/>
          <p:cNvSpPr txBox="1"/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98500" indent="-698500">
              <a:lnSpc>
                <a:spcPct val="100000"/>
              </a:lnSpc>
              <a:buClr>
                <a:srgbClr val="000000"/>
              </a:buClr>
              <a:buSzPts val="5500"/>
              <a:buFont typeface="Helvetica Neue"/>
              <a:buChar char="•"/>
              <a:defRPr sz="5500"/>
            </a:pPr>
            <a:r>
              <a:t>Allergy should be included in the algorithm for conservative management options prior to surgery and in all post tympanostmy patients whom continue to have middle ear inflammation disease</a:t>
            </a:r>
          </a:p>
          <a:p>
            <a:pPr marL="698500" indent="-6985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5500"/>
              <a:buFont typeface="Helvetica Neue"/>
              <a:buChar char="•"/>
              <a:defRPr sz="5500"/>
            </a:pPr>
            <a:r>
              <a:t>Allergy testing can be helpful, but have limitations based on age at testing.  </a:t>
            </a:r>
          </a:p>
          <a:p>
            <a:pPr lvl="2" marL="1917700" indent="-6985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5500"/>
              <a:buFont typeface="Helvetica Neue"/>
              <a:buChar char="•"/>
              <a:defRPr sz="5500"/>
            </a:pPr>
            <a:r>
              <a:t>Pediatric patients may have lower sensitivity to skin prick testing and require Intradermal testing. Hurst et al, 2021</a:t>
            </a:r>
          </a:p>
        </p:txBody>
      </p:sp>
      <p:pic>
        <p:nvPicPr>
          <p:cNvPr id="282" name="Recorded Sound" descr="Recorded Sound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01700" y="124587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31" fill="hold"/>
                                        <p:tgtEl>
                                          <p:spTgt spid="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8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28;p30"/>
          <p:cNvSpPr txBox="1"/>
          <p:nvPr>
            <p:ph type="subTitle" sz="quarter" idx="1"/>
          </p:nvPr>
        </p:nvSpPr>
        <p:spPr>
          <a:xfrm>
            <a:off x="13557200" y="10466467"/>
            <a:ext cx="9255301" cy="13497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/>
          </a:p>
        </p:txBody>
      </p:sp>
      <p:sp>
        <p:nvSpPr>
          <p:cNvPr id="285" name="Google Shape;229;p30"/>
          <p:cNvSpPr txBox="1"/>
          <p:nvPr>
            <p:ph type="ctrTitle"/>
          </p:nvPr>
        </p:nvSpPr>
        <p:spPr>
          <a:xfrm>
            <a:off x="9432400" y="4209067"/>
            <a:ext cx="13380001" cy="4210501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758951">
              <a:lnSpc>
                <a:spcPct val="80000"/>
              </a:lnSpc>
              <a:defRPr sz="7968"/>
            </a:lvl1pPr>
          </a:lstStyle>
          <a:p>
            <a:pPr/>
            <a:r>
              <a:t>Tubes were supposed to solve the problem, but my child’s ears keep leaking…could it be allergies?</a:t>
            </a:r>
          </a:p>
        </p:txBody>
      </p:sp>
      <p:pic>
        <p:nvPicPr>
          <p:cNvPr id="286" name="Recorded Sound" descr="Recorded Sound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3337" y="11706842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" fill="hold"/>
                                        <p:tgtEl>
                                          <p:spTgt spid="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8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34;p31"/>
          <p:cNvSpPr txBox="1"/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 marL="609600" indent="-615695">
              <a:spcBef>
                <a:spcPts val="0"/>
              </a:spcBef>
              <a:buSzPts val="6000"/>
              <a:buFont typeface="Helvetica Neue"/>
              <a:defRPr sz="6000"/>
            </a:pPr>
            <a:r>
              <a:t>Although post-tube otorrhea is quite common and often responds to ototopical antibiotic drops, there are cases of more persistent or recurrent otorrhea after tubes.</a:t>
            </a:r>
          </a:p>
          <a:p>
            <a:pPr marL="609600" indent="-615695">
              <a:buSzPts val="6000"/>
              <a:buFont typeface="Helvetica Neue"/>
              <a:defRPr sz="6000"/>
            </a:pPr>
            <a:r>
              <a:t>In such cases, consideration can be given to an allergic source. This includes both food and environmental allergies.</a:t>
            </a:r>
          </a:p>
        </p:txBody>
      </p:sp>
      <p:pic>
        <p:nvPicPr>
          <p:cNvPr id="289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825289" y="1092833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6" fill="hold"/>
                                        <p:tgtEl>
                                          <p:spTgt spid="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39;p32"/>
          <p:cNvSpPr txBox="1"/>
          <p:nvPr>
            <p:ph type="title"/>
          </p:nvPr>
        </p:nvSpPr>
        <p:spPr>
          <a:xfrm>
            <a:off x="1206500" y="952499"/>
            <a:ext cx="21971000" cy="1434951"/>
          </a:xfrm>
          <a:prstGeom prst="rect">
            <a:avLst/>
          </a:prstGeom>
        </p:spPr>
        <p:txBody>
          <a:bodyPr/>
          <a:lstStyle>
            <a:lvl1pPr>
              <a:defRPr b="1" sz="8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292" name="Google Shape;240;p32"/>
          <p:cNvSpPr txBox="1"/>
          <p:nvPr>
            <p:ph type="body" idx="1"/>
          </p:nvPr>
        </p:nvSpPr>
        <p:spPr>
          <a:xfrm>
            <a:off x="1206500" y="2247898"/>
            <a:ext cx="21971000" cy="9704732"/>
          </a:xfrm>
          <a:prstGeom prst="rect">
            <a:avLst/>
          </a:prstGeom>
        </p:spPr>
        <p:txBody>
          <a:bodyPr/>
          <a:lstStyle/>
          <a:p>
            <a:pPr marL="0">
              <a:defRPr b="0" sz="3300"/>
            </a:pPr>
            <a:r>
              <a:t>Krouse JH.  Otolaryngol Clin North Am. 2008 Apr;41(2):257-66.</a:t>
            </a:r>
          </a:p>
          <a:p>
            <a:pPr marL="0"/>
          </a:p>
          <a:p>
            <a:pPr marL="0">
              <a:defRPr b="0" sz="3300"/>
            </a:pPr>
            <a:r>
              <a:t>Zhang y, Xu M, […], Zheng QY.  Risk Factors for Chronic and Recurrent Otitis Media–A Meta-Analysis.  PLOS ONE. 2014; 9(1)</a:t>
            </a:r>
          </a:p>
          <a:p>
            <a:pPr marL="0"/>
          </a:p>
          <a:p>
            <a:pPr marL="0">
              <a:defRPr b="0" sz="3300"/>
            </a:pPr>
            <a:r>
              <a:t>Lack G, Caulfield H, Penagos M (2011) The link between otitis media with effusion and allergy: a potential role for intranasal corticosteroids. Pediatr Allergy Immunol 22: 258–266. </a:t>
            </a:r>
          </a:p>
          <a:p>
            <a:pPr marL="0"/>
          </a:p>
          <a:p>
            <a:pPr marL="0">
              <a:defRPr b="0" sz="3300"/>
            </a:pPr>
            <a:r>
              <a:t>Hurst DS (2011) The role of allergy in otitis media with effusion. Otolaryngol Clin North Am 44: 637–654, viii-ix. </a:t>
            </a:r>
          </a:p>
          <a:p>
            <a:pPr marL="0"/>
          </a:p>
          <a:p>
            <a:pPr marL="0">
              <a:defRPr b="0" sz="3300"/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David S Hurst</a:t>
            </a:r>
            <a:r>
              <a:t>, 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Bruce R Gordon</a:t>
            </a:r>
            <a:r>
              <a:t>, 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Alan B McDaniel</a:t>
            </a:r>
            <a:r>
              <a:t>, 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invalidUrl="" action="" tgtFrame="" tooltip="" history="1" highlightClick="0" endSnd="0"/>
              </a:rPr>
              <a:t>Dennis S Poe</a:t>
            </a:r>
            <a:r>
              <a:t>.  Intradermal Testing Doubles Identification of Allergy among 110 Immunotherapy-Responsive Patients with Eustachian Tube Dysfunction. Diagnostics (Basel).  2021 Apr 24;11(5):763.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161;p19"/>
          <p:cNvSpPr txBox="1"/>
          <p:nvPr>
            <p:ph type="subTitle" sz="quarter" idx="1"/>
          </p:nvPr>
        </p:nvSpPr>
        <p:spPr>
          <a:xfrm>
            <a:off x="13557200" y="10466467"/>
            <a:ext cx="9255301" cy="13497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/>
          </a:p>
        </p:txBody>
      </p:sp>
      <p:sp>
        <p:nvSpPr>
          <p:cNvPr id="240" name="Google Shape;162;p19"/>
          <p:cNvSpPr txBox="1"/>
          <p:nvPr>
            <p:ph type="ctrTitle"/>
          </p:nvPr>
        </p:nvSpPr>
        <p:spPr>
          <a:xfrm>
            <a:off x="9432400" y="4209067"/>
            <a:ext cx="13380001" cy="42105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defRPr sz="9600"/>
            </a:lvl1pPr>
          </a:lstStyle>
          <a:p>
            <a:pPr/>
            <a:r>
              <a:t>My infant or toddler has recurrent ear infections.  Could it be allergies?</a:t>
            </a:r>
          </a:p>
        </p:txBody>
      </p:sp>
      <p:pic>
        <p:nvPicPr>
          <p:cNvPr id="241" name="Recorded Sound" descr="Recorded Sound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76046" y="11816167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9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67;p20"/>
          <p:cNvSpPr txBox="1"/>
          <p:nvPr>
            <p:ph type="title"/>
          </p:nvPr>
        </p:nvSpPr>
        <p:spPr>
          <a:xfrm>
            <a:off x="3460000" y="1049999"/>
            <a:ext cx="18770401" cy="2437501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lnSpc>
                <a:spcPct val="80000"/>
              </a:lnSpc>
            </a:lvl1pPr>
          </a:lstStyle>
          <a:p>
            <a:pPr/>
            <a:r>
              <a:t>Allergy and Inflammation</a:t>
            </a:r>
          </a:p>
        </p:txBody>
      </p:sp>
      <p:sp>
        <p:nvSpPr>
          <p:cNvPr id="244" name="Google Shape;168;p20"/>
          <p:cNvSpPr txBox="1"/>
          <p:nvPr/>
        </p:nvSpPr>
        <p:spPr>
          <a:xfrm>
            <a:off x="574225" y="4469074"/>
            <a:ext cx="19750056" cy="631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80847" indent="6604">
              <a:lnSpc>
                <a:spcPct val="383333"/>
              </a:lnSpc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368299" indent="-374904">
              <a:lnSpc>
                <a:spcPct val="191666"/>
              </a:lnSpc>
              <a:buClr>
                <a:srgbClr val="FFFFFF"/>
              </a:buClr>
              <a:buSzPts val="4800"/>
              <a:buFont typeface="Helvetica Neue"/>
              <a:buChar char="•"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Allergy is a reaction to a benign substance</a:t>
            </a:r>
            <a:endParaRPr>
              <a:solidFill>
                <a:srgbClr val="000000"/>
              </a:solidFill>
            </a:endParaRPr>
          </a:p>
          <a:p>
            <a:pPr marL="368299" indent="-374904">
              <a:lnSpc>
                <a:spcPct val="191666"/>
              </a:lnSpc>
              <a:buClr>
                <a:srgbClr val="FFFFFF"/>
              </a:buClr>
              <a:buSzPts val="4800"/>
              <a:buFont typeface="Helvetica Neue"/>
              <a:buChar char="•"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Inflammation can have multiple sources</a:t>
            </a:r>
            <a:endParaRPr>
              <a:solidFill>
                <a:srgbClr val="000000"/>
              </a:solidFill>
            </a:endParaRPr>
          </a:p>
          <a:p>
            <a:pPr marL="368299" indent="-374904">
              <a:lnSpc>
                <a:spcPct val="191666"/>
              </a:lnSpc>
              <a:buClr>
                <a:srgbClr val="FFFFFF"/>
              </a:buClr>
              <a:buSzPts val="4800"/>
              <a:buFont typeface="Helvetica Neue"/>
              <a:buChar char="•"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Infant anatomy also predisposes them to middle ear fluid stasis and subsequent bacterial infection</a:t>
            </a:r>
          </a:p>
        </p:txBody>
      </p:sp>
      <p:sp>
        <p:nvSpPr>
          <p:cNvPr id="245" name="Google Shape;169;p20"/>
          <p:cNvSpPr txBox="1"/>
          <p:nvPr>
            <p:ph type="body" idx="1"/>
          </p:nvPr>
        </p:nvSpPr>
        <p:spPr>
          <a:xfrm>
            <a:off x="3460000" y="4180132"/>
            <a:ext cx="18770401" cy="77631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200"/>
              </a:spcBef>
              <a:buSzTx/>
              <a:buNone/>
            </a:pPr>
          </a:p>
        </p:txBody>
      </p:sp>
      <p:pic>
        <p:nvPicPr>
          <p:cNvPr id="246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14679" y="1163037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1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174;p21"/>
          <p:cNvSpPr txBox="1"/>
          <p:nvPr>
            <p:ph type="title"/>
          </p:nvPr>
        </p:nvSpPr>
        <p:spPr>
          <a:xfrm>
            <a:off x="3460000" y="1049999"/>
            <a:ext cx="18770401" cy="2437501"/>
          </a:xfrm>
          <a:prstGeom prst="rect">
            <a:avLst/>
          </a:prstGeom>
        </p:spPr>
        <p:txBody>
          <a:bodyPr lIns="50800" tIns="50800" rIns="50800" bIns="50800"/>
          <a:lstStyle>
            <a:lvl1pPr defTabSz="877823">
              <a:lnSpc>
                <a:spcPct val="80000"/>
              </a:lnSpc>
              <a:defRPr sz="6815"/>
            </a:lvl1pPr>
          </a:lstStyle>
          <a:p>
            <a:pPr/>
            <a:r>
              <a:t>Meta-Analysis of Risk Factors for Chronic Otitis Media (COM) and Recurrent Otitis Media (ROM)</a:t>
            </a:r>
          </a:p>
        </p:txBody>
      </p:sp>
      <p:sp>
        <p:nvSpPr>
          <p:cNvPr id="249" name="Google Shape;175;p21"/>
          <p:cNvSpPr txBox="1"/>
          <p:nvPr>
            <p:ph type="body" idx="1"/>
          </p:nvPr>
        </p:nvSpPr>
        <p:spPr>
          <a:xfrm>
            <a:off x="3460000" y="4180132"/>
            <a:ext cx="18770401" cy="7763101"/>
          </a:xfrm>
          <a:prstGeom prst="rect">
            <a:avLst/>
          </a:prstGeom>
        </p:spPr>
        <p:txBody>
          <a:bodyPr lIns="45699" tIns="45699" rIns="45699" bIns="45699"/>
          <a:lstStyle>
            <a:lvl1pPr marL="0" indent="0">
              <a:lnSpc>
                <a:spcPct val="100000"/>
              </a:lnSpc>
              <a:buSzTx/>
              <a:buNone/>
              <a:defRPr b="1" sz="5500"/>
            </a:lvl1pPr>
          </a:lstStyle>
          <a:p>
            <a:pPr/>
            <a:r>
              <a:t>Zhang et al, 2014</a:t>
            </a:r>
          </a:p>
        </p:txBody>
      </p:sp>
      <p:sp>
        <p:nvSpPr>
          <p:cNvPr id="250" name="Google Shape;176;p21"/>
          <p:cNvSpPr txBox="1"/>
          <p:nvPr/>
        </p:nvSpPr>
        <p:spPr>
          <a:xfrm>
            <a:off x="1206499" y="5825578"/>
            <a:ext cx="21971002" cy="6316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>
              <a:buClr>
                <a:srgbClr val="000000"/>
              </a:buClr>
              <a:buSzPts val="4800"/>
              <a:buFont typeface="Times New Roman"/>
              <a:buChar char="•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Allergy or atopy is a significant risk factor for COM/ROM. </a:t>
            </a:r>
            <a:endParaRPr sz="3500">
              <a:latin typeface="Lato"/>
              <a:ea typeface="Lato"/>
              <a:cs typeface="Lato"/>
              <a:sym typeface="Lato"/>
            </a:endParaRPr>
          </a:p>
          <a:p>
            <a:pPr marL="609600" indent="-609600">
              <a:buClr>
                <a:srgbClr val="000000"/>
              </a:buClr>
              <a:buSzPts val="4800"/>
              <a:buFont typeface="Times New Roman"/>
              <a:buChar char="•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Indoor allergens and respiratory allergies such as allergic rhinitis contribute to the onset of COM/ROM. </a:t>
            </a:r>
            <a:endParaRPr sz="3500">
              <a:latin typeface="Lato"/>
              <a:ea typeface="Lato"/>
              <a:cs typeface="Lato"/>
              <a:sym typeface="Lato"/>
            </a:endParaRPr>
          </a:p>
          <a:p>
            <a:pPr marL="609600" indent="-609600">
              <a:buClr>
                <a:srgbClr val="000000"/>
              </a:buClr>
              <a:buSzPts val="4800"/>
              <a:buFont typeface="Times New Roman"/>
              <a:buChar char="•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prevalence of atopic conditions, including allergic rhinitis in patients with COM/ROM ranges from 24% to 89% </a:t>
            </a:r>
            <a:endParaRPr sz="3500">
              <a:latin typeface="Lato"/>
              <a:ea typeface="Lato"/>
              <a:cs typeface="Lato"/>
              <a:sym typeface="Lato"/>
            </a:endParaRPr>
          </a:p>
          <a:p>
            <a:pPr marL="609600" indent="-609600">
              <a:buClr>
                <a:srgbClr val="000000"/>
              </a:buClr>
              <a:buSzPts val="4800"/>
              <a:buFont typeface="Times New Roman"/>
              <a:buChar char="•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 evidence from cellular biology and immunology explained allergy as a cause for Eustachian tube (ET) obstruction  </a:t>
            </a:r>
            <a:endParaRPr sz="3500">
              <a:latin typeface="Lato"/>
              <a:ea typeface="Lato"/>
              <a:cs typeface="Lato"/>
              <a:sym typeface="Lato"/>
            </a:endParaRPr>
          </a:p>
          <a:p>
            <a:pPr marL="609600" indent="-609600">
              <a:buClr>
                <a:srgbClr val="000000"/>
              </a:buClr>
              <a:buSzPts val="4800"/>
              <a:buFont typeface="Times New Roman"/>
              <a:buChar char="•"/>
              <a:defRPr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People with allergic or atopic conditions are more likely to suffer from COM/ROM.</a:t>
            </a:r>
          </a:p>
        </p:txBody>
      </p:sp>
      <p:pic>
        <p:nvPicPr>
          <p:cNvPr id="251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872092" y="1181758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1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81;p22"/>
          <p:cNvSpPr txBox="1"/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 marL="609600" indent="-615695">
              <a:spcBef>
                <a:spcPts val="0"/>
              </a:spcBef>
              <a:buSzPts val="6000"/>
              <a:buFont typeface="Helvetica Neue"/>
              <a:defRPr sz="6000"/>
            </a:pPr>
            <a:r>
              <a:t>For infants, food allergy can be considered a contributory factor in OME if:</a:t>
            </a:r>
          </a:p>
          <a:p>
            <a:pPr lvl="1" marL="1219200" indent="-615694">
              <a:buSzPts val="6000"/>
              <a:buFont typeface="Helvetica Neue"/>
              <a:defRPr sz="6000"/>
            </a:pPr>
            <a:r>
              <a:t>Strong atopic and/or food allergy family history</a:t>
            </a:r>
          </a:p>
          <a:p>
            <a:pPr lvl="1" marL="1219200" indent="-615694">
              <a:buSzPts val="6000"/>
              <a:buFont typeface="Helvetica Neue"/>
              <a:defRPr sz="6000"/>
            </a:pPr>
            <a:r>
              <a:t>Eczema or other more significant atopic factors</a:t>
            </a:r>
          </a:p>
          <a:p>
            <a:pPr lvl="1" marL="1219200" indent="-615694">
              <a:buSzPts val="6000"/>
              <a:buFont typeface="Helvetica Neue"/>
              <a:defRPr sz="6000"/>
            </a:pPr>
            <a:r>
              <a:t>Documented food allergy</a:t>
            </a:r>
          </a:p>
        </p:txBody>
      </p:sp>
      <p:pic>
        <p:nvPicPr>
          <p:cNvPr id="254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544476" y="1148996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6" fill="hold"/>
                                        <p:tgtEl>
                                          <p:spTgt spid="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186;p23"/>
          <p:cNvSpPr txBox="1"/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 marL="609600" indent="-615695">
              <a:spcBef>
                <a:spcPts val="0"/>
              </a:spcBef>
              <a:buSzPts val="6000"/>
              <a:buFont typeface="Helvetica Neue"/>
              <a:defRPr sz="6000"/>
            </a:pPr>
            <a:r>
              <a:t>For toddlers, environmental allergies are less likely, but can be considered in:</a:t>
            </a:r>
          </a:p>
          <a:p>
            <a:pPr lvl="1" marL="1219200" indent="-615694">
              <a:buSzPts val="6000"/>
              <a:buFont typeface="Helvetica Neue"/>
              <a:defRPr sz="6000"/>
            </a:pPr>
            <a:r>
              <a:t>Continuous exposures such as pets and perennial allergens</a:t>
            </a:r>
          </a:p>
          <a:p>
            <a:pPr marL="609600" indent="-615695">
              <a:buSzPts val="6000"/>
              <a:buFont typeface="Helvetica Neue"/>
              <a:defRPr sz="6000"/>
            </a:pPr>
            <a:r>
              <a:t>Above age 3, environmental allergies should be considered as a possible contributor to ETD.</a:t>
            </a:r>
          </a:p>
        </p:txBody>
      </p:sp>
      <p:pic>
        <p:nvPicPr>
          <p:cNvPr id="257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04069" y="1120915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3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91;p24"/>
          <p:cNvSpPr txBox="1"/>
          <p:nvPr>
            <p:ph type="subTitle" sz="quarter" idx="1"/>
          </p:nvPr>
        </p:nvSpPr>
        <p:spPr>
          <a:xfrm>
            <a:off x="13557200" y="10466467"/>
            <a:ext cx="9255301" cy="13497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/>
          </a:p>
        </p:txBody>
      </p:sp>
      <p:sp>
        <p:nvSpPr>
          <p:cNvPr id="260" name="Google Shape;192;p24"/>
          <p:cNvSpPr txBox="1"/>
          <p:nvPr>
            <p:ph type="ctrTitle"/>
          </p:nvPr>
        </p:nvSpPr>
        <p:spPr>
          <a:xfrm>
            <a:off x="9432400" y="4209067"/>
            <a:ext cx="13380001" cy="42105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>
              <a:lnSpc>
                <a:spcPct val="80000"/>
              </a:lnSpc>
              <a:defRPr sz="9600"/>
            </a:lvl1pPr>
          </a:lstStyle>
          <a:p>
            <a:pPr/>
            <a:r>
              <a:t>My child has ETD but no nasal symptoms, could it still be allergies?</a:t>
            </a:r>
          </a:p>
        </p:txBody>
      </p:sp>
      <p:pic>
        <p:nvPicPr>
          <p:cNvPr id="261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57266" y="1125595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4" fill="hold"/>
                                        <p:tgtEl>
                                          <p:spTgt spid="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97;p25"/>
          <p:cNvSpPr txBox="1"/>
          <p:nvPr>
            <p:ph type="title"/>
          </p:nvPr>
        </p:nvSpPr>
        <p:spPr>
          <a:xfrm>
            <a:off x="1206499" y="952500"/>
            <a:ext cx="21971102" cy="1435200"/>
          </a:xfrm>
          <a:prstGeom prst="rect">
            <a:avLst/>
          </a:prstGeom>
        </p:spPr>
        <p:txBody>
          <a:bodyPr anchor="b"/>
          <a:lstStyle/>
          <a:p>
            <a:pPr/>
            <a:r>
              <a:t>YES….</a:t>
            </a:r>
          </a:p>
        </p:txBody>
      </p:sp>
      <p:sp>
        <p:nvSpPr>
          <p:cNvPr id="264" name="Google Shape;198;p25"/>
          <p:cNvSpPr txBox="1"/>
          <p:nvPr>
            <p:ph type="body" sz="quarter" idx="1"/>
          </p:nvPr>
        </p:nvSpPr>
        <p:spPr>
          <a:xfrm>
            <a:off x="1206499" y="2247899"/>
            <a:ext cx="21971102" cy="934802"/>
          </a:xfrm>
          <a:prstGeom prst="rect">
            <a:avLst/>
          </a:prstGeom>
        </p:spPr>
        <p:txBody>
          <a:bodyPr/>
          <a:lstStyle/>
          <a:p>
            <a:pPr marL="0"/>
          </a:p>
        </p:txBody>
      </p:sp>
      <p:sp>
        <p:nvSpPr>
          <p:cNvPr id="265" name="Google Shape;199;p25"/>
          <p:cNvSpPr txBox="1"/>
          <p:nvPr>
            <p:ph type="body" idx="21"/>
          </p:nvPr>
        </p:nvSpPr>
        <p:spPr>
          <a:xfrm>
            <a:off x="1206449" y="5949100"/>
            <a:ext cx="21971102" cy="6555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5500"/>
            </a:lvl1pPr>
          </a:lstStyle>
          <a:p>
            <a:pPr/>
            <a:r>
              <a:t>In a study of 259 patients with OME, 87% were atopic by skin testing, even though only 50% of them had nasal allergy.</a:t>
            </a:r>
          </a:p>
        </p:txBody>
      </p:sp>
      <p:pic>
        <p:nvPicPr>
          <p:cNvPr id="266" name="Recorded Sound" descr="Recorded Sound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547445" y="11842046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9" fill="hold"/>
                                        <p:tgtEl>
                                          <p:spTgt spid="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6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04;p26"/>
          <p:cNvSpPr txBox="1"/>
          <p:nvPr>
            <p:ph type="subTitle" sz="quarter" idx="1"/>
          </p:nvPr>
        </p:nvSpPr>
        <p:spPr>
          <a:xfrm>
            <a:off x="13557200" y="10466467"/>
            <a:ext cx="9255301" cy="13497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/>
          </a:p>
        </p:txBody>
      </p:sp>
      <p:sp>
        <p:nvSpPr>
          <p:cNvPr id="269" name="Google Shape;205;p26"/>
          <p:cNvSpPr txBox="1"/>
          <p:nvPr>
            <p:ph type="ctrTitle"/>
          </p:nvPr>
        </p:nvSpPr>
        <p:spPr>
          <a:xfrm>
            <a:off x="9432400" y="4209067"/>
            <a:ext cx="13380001" cy="42105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59536">
              <a:lnSpc>
                <a:spcPct val="80000"/>
              </a:lnSpc>
              <a:defRPr sz="9024"/>
            </a:lvl1pPr>
          </a:lstStyle>
          <a:p>
            <a:pPr/>
            <a:r>
              <a:t>My child has allergies and ETD.  Should we move towards tubes or wait?</a:t>
            </a:r>
          </a:p>
        </p:txBody>
      </p:sp>
      <p:pic>
        <p:nvPicPr>
          <p:cNvPr id="270" name="Recorded Sound" descr="Recorded Sound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24663" y="11595787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1B212C"/>
      </a:lt1>
      <a:dk2>
        <a:srgbClr val="A7A7A7"/>
      </a:dk2>
      <a:lt2>
        <a:srgbClr val="535353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0000FF"/>
      </a:hlink>
      <a:folHlink>
        <a:srgbClr val="FF00FF"/>
      </a:folHlink>
    </a:clrScheme>
    <a:fontScheme name="Focu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B212C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B212C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0000FF"/>
      </a:hlink>
      <a:folHlink>
        <a:srgbClr val="FF00FF"/>
      </a:folHlink>
    </a:clrScheme>
    <a:fontScheme name="Focu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B212C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B212C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